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4" r:id="rId10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000"/>
    <a:srgbClr val="FFFF77"/>
    <a:srgbClr val="232323"/>
    <a:srgbClr val="E57D15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145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05584BC-862A-90C4-CF6C-229E59CE5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528DF398-3B27-EC21-FED9-BB0AFB590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31B84DFD-A911-1D55-6A08-6827BB15C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79A5243C-19F2-2DAD-8BB1-F6FE389D7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A9C9BA86-AFC7-B1D7-E9D6-3D65BA54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77400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9F43419-6EE1-8CA6-2DCD-E2264661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BA913874-90F2-2BF9-CFE5-05AA0BF2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8F2BFE3C-05B2-F1D8-9AC3-92F815FFC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FD1D1951-D690-23D7-0D14-009B67B7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B17CA489-E505-D1AE-864F-E576A72DA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8652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>
            <a:extLst>
              <a:ext uri="{FF2B5EF4-FFF2-40B4-BE49-F238E27FC236}">
                <a16:creationId xmlns:a16="http://schemas.microsoft.com/office/drawing/2014/main" id="{8549AA24-E0F4-22A5-DC1F-C04D1F94FD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E594E989-3301-43DE-9CF5-18A2B42C8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662018D9-8E6F-DBCC-BB1D-796D1EA7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AE30DECB-399A-1666-B316-7C8310DB5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C9D5CC43-5396-F2D8-3F4A-3DEB6A73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4840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54BD333-4689-2C87-F6CE-4E782D532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6DA9606-FAC0-62F5-9470-691DBCC4E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D8A25D63-2506-E86E-30D0-E7269214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703C3748-99E0-3651-7E69-9468E5A3C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FC00CFF9-95B9-B901-8326-EEE1D1A0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9022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B8A4D95-1987-43EF-3CD2-D58D77AD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079B4E12-6D5A-18FD-875B-37387792C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E967CE19-32C5-CFC9-28E6-69C71575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6495D40F-2969-5575-1548-74186F15C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AEE66CD1-2DC1-785C-700A-C3B636B0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8054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515F183-70E1-ACC6-FBE0-43656D317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D3DF6E6-A3AE-A1C9-B55A-49A8808A3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35199717-85E1-D473-C7D8-AA34B2B7F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4C511401-714C-570C-6230-B076217E4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E427166A-6F85-F88F-0CF4-71F740E6A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DD60D091-1C67-2CB4-E4F5-25021C78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3256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EC89779-5EA7-F501-05A9-83B28FAB7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46886EDD-3295-D354-5B1B-FE7DA3E75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94292F16-7047-2FD8-CC73-5789D9080B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31F148F1-174D-402D-CA66-A3E24F93DA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B99F49D6-F8B0-8BB9-188D-6E0DF2357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7EDC47D6-39B4-04E4-BCEE-A7EE49B7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680F44AC-EE75-3ACC-D828-91BFFD813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Rezervirano mjesto broja slajda 8">
            <a:extLst>
              <a:ext uri="{FF2B5EF4-FFF2-40B4-BE49-F238E27FC236}">
                <a16:creationId xmlns:a16="http://schemas.microsoft.com/office/drawing/2014/main" id="{20369A0E-DD9B-2042-1BEB-6CE1E5CC1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85633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115C128-9A6B-4899-8EF5-08E10416B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F94B21F9-1174-5EAE-1A00-F332191C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6B78F44C-C102-51C2-5D73-B9FF1C91B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8A9B1F6E-865D-C99F-47B4-55ED8CD24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30904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>
            <a:extLst>
              <a:ext uri="{FF2B5EF4-FFF2-40B4-BE49-F238E27FC236}">
                <a16:creationId xmlns:a16="http://schemas.microsoft.com/office/drawing/2014/main" id="{2BA5A5EE-7776-9D6A-B649-7EBD3E8E0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3" name="Rezervirano mjesto podnožja 2">
            <a:extLst>
              <a:ext uri="{FF2B5EF4-FFF2-40B4-BE49-F238E27FC236}">
                <a16:creationId xmlns:a16="http://schemas.microsoft.com/office/drawing/2014/main" id="{8A52FC9A-A515-DE0F-64EE-BDCA4A8EC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094067CB-FE08-0CDB-D0F3-877F6AE1A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45142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580167C-E194-741F-FCCD-53957F15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800CF75-65CD-8B40-B6FA-5BCB3D5A4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04D624AF-FC35-F957-3608-32149D34E3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385E4716-A8DC-1DA1-A61D-F9CE79234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B794245B-F6E3-D80A-1247-F11421284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D0CA3AB0-BFE4-9D7B-1B25-45B2589BE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37743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6F4F07B-247F-9891-1327-9A23F6EAF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like 2">
            <a:extLst>
              <a:ext uri="{FF2B5EF4-FFF2-40B4-BE49-F238E27FC236}">
                <a16:creationId xmlns:a16="http://schemas.microsoft.com/office/drawing/2014/main" id="{95AD12D8-856A-0336-DB12-16D623F3E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8E43D58C-1A03-4DE3-9FE5-4876ED1ED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20867B62-957F-138E-49DC-2E0D248EC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C467CFF2-9766-CD68-A8C9-CDF36D083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FC587F60-C5FB-A406-E468-CC2EBAB13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2843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B826BC2B-2868-1ADE-02B7-5DB9AAF78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BDD8EE88-83B5-B948-15AA-21101FD16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EFD391F3-69E9-2EA2-05DC-B03A0C3C3F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D2C01C23-0CF3-E17C-511D-71BAB4341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40A1968D-10B4-D208-7096-AB23FDC76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6711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8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8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anime, fikcija, crtić, izmišljeni lik&#10;&#10;Opis je automatski generiran">
            <a:extLst>
              <a:ext uri="{FF2B5EF4-FFF2-40B4-BE49-F238E27FC236}">
                <a16:creationId xmlns:a16="http://schemas.microsoft.com/office/drawing/2014/main" id="{8B747E19-D587-E535-536A-EA2694E67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63197"/>
            <a:ext cx="12192000" cy="19261394"/>
          </a:xfrm>
          <a:prstGeom prst="rect">
            <a:avLst/>
          </a:prstGeom>
        </p:spPr>
      </p:pic>
      <p:sp>
        <p:nvSpPr>
          <p:cNvPr id="3" name="Podnaslov 2">
            <a:extLst>
              <a:ext uri="{FF2B5EF4-FFF2-40B4-BE49-F238E27FC236}">
                <a16:creationId xmlns:a16="http://schemas.microsoft.com/office/drawing/2014/main" id="{29464DB1-B011-A186-E814-F31532FA2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733550" y="4810919"/>
            <a:ext cx="9144000" cy="1655762"/>
          </a:xfrm>
        </p:spPr>
        <p:txBody>
          <a:bodyPr/>
          <a:lstStyle/>
          <a:p>
            <a:r>
              <a:rPr lang="hr-HR" dirty="0">
                <a:solidFill>
                  <a:schemeClr val="bg1"/>
                </a:solidFill>
              </a:rPr>
              <a:t>Napravili: Luka Salaj i Luka Kotorac</a:t>
            </a:r>
          </a:p>
        </p:txBody>
      </p:sp>
      <p:pic>
        <p:nvPicPr>
          <p:cNvPr id="7" name="Slika 6" descr="Slika na kojoj se prikazuje Font, grafika, tekst, logotip&#10;&#10;Opis je automatski generiran">
            <a:extLst>
              <a:ext uri="{FF2B5EF4-FFF2-40B4-BE49-F238E27FC236}">
                <a16:creationId xmlns:a16="http://schemas.microsoft.com/office/drawing/2014/main" id="{0409A50B-F1D4-89E4-73AC-155CDDF6B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0862"/>
            <a:ext cx="12192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25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924" y="481806"/>
            <a:ext cx="4543425" cy="1325563"/>
          </a:xfrm>
        </p:spPr>
        <p:txBody>
          <a:bodyPr/>
          <a:lstStyle/>
          <a:p>
            <a:r>
              <a:rPr lang="hr-HR" dirty="0" err="1">
                <a:solidFill>
                  <a:srgbClr val="FF9000"/>
                </a:solidFill>
              </a:rPr>
              <a:t>Sign</a:t>
            </a:r>
            <a:r>
              <a:rPr lang="hr-HR" dirty="0">
                <a:solidFill>
                  <a:srgbClr val="FF9000"/>
                </a:solidFill>
              </a:rPr>
              <a:t> </a:t>
            </a:r>
            <a:r>
              <a:rPr lang="hr-HR" dirty="0" err="1">
                <a:solidFill>
                  <a:srgbClr val="FF9000"/>
                </a:solidFill>
              </a:rPr>
              <a:t>Up</a:t>
            </a:r>
            <a:r>
              <a:rPr lang="hr-HR" dirty="0">
                <a:solidFill>
                  <a:srgbClr val="FF9000"/>
                </a:solidFill>
              </a:rPr>
              <a:t>/Login </a:t>
            </a:r>
            <a:r>
              <a:rPr lang="hr-HR" dirty="0" err="1">
                <a:solidFill>
                  <a:srgbClr val="FF9000"/>
                </a:solidFill>
              </a:rPr>
              <a:t>page</a:t>
            </a:r>
            <a:endParaRPr lang="hr-HR" dirty="0">
              <a:solidFill>
                <a:srgbClr val="FF9000"/>
              </a:solidFill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924" y="2254250"/>
            <a:ext cx="4324350" cy="4351338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rgbClr val="FF9000"/>
                </a:solidFill>
              </a:rPr>
              <a:t>E-mail prijava</a:t>
            </a:r>
          </a:p>
          <a:p>
            <a:pPr marL="0" indent="0">
              <a:buNone/>
            </a:pPr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Google prijava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1865-6C3F-3583-5925-A4DDB43D9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574" y="0"/>
            <a:ext cx="3400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4B6FEE-04C2-3C18-CC8B-4F3615CA9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86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731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0"/>
            <a:ext cx="3962400" cy="1325563"/>
          </a:xfrm>
        </p:spPr>
        <p:txBody>
          <a:bodyPr/>
          <a:lstStyle/>
          <a:p>
            <a:r>
              <a:rPr lang="hr-HR" dirty="0">
                <a:solidFill>
                  <a:srgbClr val="FF9000"/>
                </a:solidFill>
              </a:rPr>
              <a:t>Google </a:t>
            </a:r>
            <a:r>
              <a:rPr lang="hr-HR" dirty="0" err="1">
                <a:solidFill>
                  <a:srgbClr val="FF9000"/>
                </a:solidFill>
              </a:rPr>
              <a:t>sign</a:t>
            </a:r>
            <a:r>
              <a:rPr lang="hr-HR" dirty="0">
                <a:solidFill>
                  <a:srgbClr val="FF9000"/>
                </a:solidFill>
              </a:rPr>
              <a:t> </a:t>
            </a:r>
            <a:r>
              <a:rPr lang="hr-HR" dirty="0" err="1">
                <a:solidFill>
                  <a:srgbClr val="FF9000"/>
                </a:solidFill>
              </a:rPr>
              <a:t>in</a:t>
            </a:r>
            <a:endParaRPr lang="hr-HR" dirty="0">
              <a:solidFill>
                <a:srgbClr val="FF9000"/>
              </a:solidFill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5" y="1568450"/>
            <a:ext cx="4904475" cy="4351338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rgbClr val="FF9000"/>
                </a:solidFill>
              </a:rPr>
              <a:t>Od korisničkog računa uzima </a:t>
            </a:r>
            <a:r>
              <a:rPr lang="hr-HR" sz="2000" i="1" dirty="0" err="1">
                <a:solidFill>
                  <a:srgbClr val="FF9000"/>
                </a:solidFill>
              </a:rPr>
              <a:t>access</a:t>
            </a:r>
            <a:r>
              <a:rPr lang="hr-HR" sz="2000" i="1" dirty="0">
                <a:solidFill>
                  <a:srgbClr val="FF9000"/>
                </a:solidFill>
              </a:rPr>
              <a:t> token</a:t>
            </a:r>
          </a:p>
          <a:p>
            <a:pPr marL="0" indent="0">
              <a:buNone/>
            </a:pPr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On sadrži korisnikove osobne podatke</a:t>
            </a:r>
          </a:p>
          <a:p>
            <a:endParaRPr lang="hr-HR" sz="2000" dirty="0">
              <a:solidFill>
                <a:srgbClr val="FF9000"/>
              </a:solidFill>
            </a:endParaRP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CEE40FA9-D34D-5F56-E761-363BC8DA6E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29" b="12944"/>
          <a:stretch/>
        </p:blipFill>
        <p:spPr>
          <a:xfrm>
            <a:off x="5742675" y="1"/>
            <a:ext cx="6449325" cy="3429000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BD1C367E-C844-8D3D-EDED-8AE40F3BF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16" b="20352"/>
          <a:stretch/>
        </p:blipFill>
        <p:spPr>
          <a:xfrm>
            <a:off x="2705100" y="3429001"/>
            <a:ext cx="5372100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28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>
                <a:solidFill>
                  <a:srgbClr val="FF9000"/>
                </a:solidFill>
              </a:rPr>
              <a:t>Firebase</a:t>
            </a:r>
            <a:endParaRPr lang="hr-HR" dirty="0">
              <a:solidFill>
                <a:srgbClr val="FF9000"/>
              </a:solidFill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rgbClr val="FF9000"/>
                </a:solidFill>
              </a:rPr>
              <a:t>Autentifikacija korisnika</a:t>
            </a:r>
          </a:p>
          <a:p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Cloud </a:t>
            </a:r>
            <a:r>
              <a:rPr lang="hr-HR" sz="2000" dirty="0" err="1">
                <a:solidFill>
                  <a:srgbClr val="FF9000"/>
                </a:solidFill>
              </a:rPr>
              <a:t>Firestore</a:t>
            </a:r>
            <a:r>
              <a:rPr lang="hr-HR" sz="2000" dirty="0">
                <a:solidFill>
                  <a:srgbClr val="FF9000"/>
                </a:solidFill>
              </a:rPr>
              <a:t> za spremanje ocjena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umiranja slajda 8">
                <a:extLst>
                  <a:ext uri="{FF2B5EF4-FFF2-40B4-BE49-F238E27FC236}">
                    <a16:creationId xmlns:a16="http://schemas.microsoft.com/office/drawing/2014/main" id="{2B20CB2F-9B0C-2A56-643C-5AADE430AE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6708293"/>
                  </p:ext>
                </p:extLst>
              </p:nvPr>
            </p:nvGraphicFramePr>
            <p:xfrm>
              <a:off x="6400801" y="-2"/>
              <a:ext cx="5791200" cy="3257551"/>
            </p:xfrm>
            <a:graphic>
              <a:graphicData uri="http://schemas.microsoft.com/office/powerpoint/2016/slidezoom">
                <pslz:sldZm>
                  <pslz:sldZmObj sldId="262" cId="2953500071">
                    <pslz:zmPr id="{42418F80-3A91-4CBC-BE0C-CF98AB89B9C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91200" cy="32575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umiranja slajda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B20CB2F-9B0C-2A56-643C-5AADE430AE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00801" y="-2"/>
                <a:ext cx="5791200" cy="32575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umiranja slajda 10">
                <a:extLst>
                  <a:ext uri="{FF2B5EF4-FFF2-40B4-BE49-F238E27FC236}">
                    <a16:creationId xmlns:a16="http://schemas.microsoft.com/office/drawing/2014/main" id="{BDA4A20B-AE63-6C2F-DFC4-B6209E4084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6236672"/>
                  </p:ext>
                </p:extLst>
              </p:nvPr>
            </p:nvGraphicFramePr>
            <p:xfrm>
              <a:off x="6400800" y="3900487"/>
              <a:ext cx="5791200" cy="2957513"/>
            </p:xfrm>
            <a:graphic>
              <a:graphicData uri="http://schemas.microsoft.com/office/powerpoint/2016/slidezoom">
                <pslz:sldZm>
                  <pslz:sldZmObj sldId="263" cId="3808440129">
                    <pslz:zmPr id="{82DA878F-EE66-4E83-A2D9-6B7C1480B74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91200" cy="29575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umiranja slajda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DA4A20B-AE63-6C2F-DFC4-B6209E4084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00800" y="3900487"/>
                <a:ext cx="5791200" cy="29575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45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>
                <a:solidFill>
                  <a:srgbClr val="FF9000"/>
                </a:solidFill>
              </a:rPr>
              <a:t>Firebase</a:t>
            </a:r>
            <a:endParaRPr lang="hr-HR" dirty="0">
              <a:solidFill>
                <a:srgbClr val="FF9000"/>
              </a:solidFill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endParaRPr lang="hr-HR" dirty="0">
              <a:solidFill>
                <a:srgbClr val="FF9000"/>
              </a:solidFill>
            </a:endParaRP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A837A823-BDBD-8F08-EBEC-0DAD445A5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113" y="4296775"/>
            <a:ext cx="5208886" cy="2265949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7F3E0254-26EA-0C50-00EF-F9CFB06FB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24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00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A837A823-BDBD-8F08-EBEC-0DAD445A5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40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FF9000"/>
                </a:solidFill>
              </a:rPr>
              <a:t>Ocjenjivanje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63" y="1444625"/>
            <a:ext cx="5467350" cy="4351338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rgbClr val="FF9000"/>
                </a:solidFill>
              </a:rPr>
              <a:t>Sprema se slika i ime animea, korisnikova ocjena i komentar</a:t>
            </a:r>
          </a:p>
          <a:p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Može se pristupiti na „My Review”</a:t>
            </a:r>
          </a:p>
          <a:p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Moguće je i dodati na favorite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30AF5854-C6D5-B57D-D460-98E9877BB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213" y="0"/>
            <a:ext cx="5730787" cy="6858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69A7839-DE3F-7524-EB5E-670604E62C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1" b="23333"/>
          <a:stretch/>
        </p:blipFill>
        <p:spPr bwMode="auto">
          <a:xfrm>
            <a:off x="4156163" y="3048000"/>
            <a:ext cx="2305050" cy="37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90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0" y="261937"/>
            <a:ext cx="2609850" cy="1325563"/>
          </a:xfrm>
        </p:spPr>
        <p:txBody>
          <a:bodyPr/>
          <a:lstStyle/>
          <a:p>
            <a:r>
              <a:rPr lang="hr-HR" dirty="0">
                <a:solidFill>
                  <a:srgbClr val="FF9000"/>
                </a:solidFill>
              </a:rPr>
              <a:t>Kategorije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725" y="2635250"/>
            <a:ext cx="3733800" cy="4351338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rgbClr val="FF9000"/>
                </a:solidFill>
              </a:rPr>
              <a:t>Klikom na tag prelazimo na </a:t>
            </a:r>
            <a:r>
              <a:rPr lang="hr-HR" sz="2000" i="1" dirty="0" err="1">
                <a:solidFill>
                  <a:srgbClr val="FF9000"/>
                </a:solidFill>
              </a:rPr>
              <a:t>filteranu</a:t>
            </a:r>
            <a:r>
              <a:rPr lang="hr-HR" sz="2000" i="1" dirty="0">
                <a:solidFill>
                  <a:srgbClr val="FF9000"/>
                </a:solidFill>
              </a:rPr>
              <a:t> </a:t>
            </a:r>
            <a:r>
              <a:rPr lang="hr-HR" sz="2000" dirty="0">
                <a:solidFill>
                  <a:srgbClr val="FF9000"/>
                </a:solidFill>
              </a:rPr>
              <a:t>stranicu</a:t>
            </a:r>
          </a:p>
          <a:p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Prikazuje svaki anime koji pripada pritisnutoj kategoriji</a:t>
            </a:r>
          </a:p>
          <a:p>
            <a:endParaRPr lang="hr-HR" sz="2000" dirty="0">
              <a:solidFill>
                <a:srgbClr val="FF9000"/>
              </a:solidFill>
            </a:endParaRP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2A6B90BF-8C13-483B-C65D-E32AB0360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9" y="23812"/>
            <a:ext cx="4985976" cy="6858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754FC61-A1A5-970D-5358-402173B1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00" y="0"/>
            <a:ext cx="3086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53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4" y="0"/>
            <a:ext cx="3362325" cy="1325563"/>
          </a:xfrm>
        </p:spPr>
        <p:txBody>
          <a:bodyPr/>
          <a:lstStyle/>
          <a:p>
            <a:r>
              <a:rPr lang="hr-HR" dirty="0">
                <a:solidFill>
                  <a:srgbClr val="FF9000"/>
                </a:solidFill>
              </a:rPr>
              <a:t>Pretraživanje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1657351"/>
            <a:ext cx="3618766" cy="4351338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rgbClr val="FF9000"/>
                </a:solidFill>
              </a:rPr>
              <a:t>Pretražuje se po engleskom ili japanskom imenu</a:t>
            </a:r>
          </a:p>
          <a:p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Sortira pretrage </a:t>
            </a:r>
            <a:r>
              <a:rPr lang="hr-HR" sz="2000">
                <a:solidFill>
                  <a:srgbClr val="FF9000"/>
                </a:solidFill>
              </a:rPr>
              <a:t>prema popularnosti</a:t>
            </a:r>
            <a:endParaRPr lang="hr-HR" sz="2000" dirty="0">
              <a:solidFill>
                <a:srgbClr val="FF9000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6966921-EE96-4A45-53CB-652EFA580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00" y="0"/>
            <a:ext cx="3086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37C52291-9F9C-59C2-91A6-9CF2252B9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840" y="2037677"/>
            <a:ext cx="5268060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275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92</Words>
  <Application>Microsoft Office PowerPoint</Application>
  <PresentationFormat>Široki zaslon</PresentationFormat>
  <Paragraphs>28</Paragraphs>
  <Slides>9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Tema sustava Office</vt:lpstr>
      <vt:lpstr>PowerPoint prezentacija</vt:lpstr>
      <vt:lpstr>Sign Up/Login page</vt:lpstr>
      <vt:lpstr>Google sign in</vt:lpstr>
      <vt:lpstr>Firebase</vt:lpstr>
      <vt:lpstr>Firebase</vt:lpstr>
      <vt:lpstr>PowerPoint prezentacija</vt:lpstr>
      <vt:lpstr>Ocjenjivanje</vt:lpstr>
      <vt:lpstr>Kategorije</vt:lpstr>
      <vt:lpstr>Pretraživanje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Luka Kotorac</dc:creator>
  <cp:lastModifiedBy>Luka Salaj</cp:lastModifiedBy>
  <cp:revision>65</cp:revision>
  <dcterms:created xsi:type="dcterms:W3CDTF">2024-05-21T17:39:04Z</dcterms:created>
  <dcterms:modified xsi:type="dcterms:W3CDTF">2024-05-22T11:13:28Z</dcterms:modified>
</cp:coreProperties>
</file>